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Lst>
  <p:sldSz cy="5143500" cx="9144000"/>
  <p:notesSz cx="6858000" cy="9144000"/>
  <p:embeddedFontLst>
    <p:embeddedFont>
      <p:font typeface="Nunito SemiBold"/>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NunitoSemiBold-bold.fntdata"/><Relationship Id="rId12" Type="http://schemas.openxmlformats.org/officeDocument/2006/relationships/font" Target="fonts/Nunito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NunitoSemiBold-boldItalic.fntdata"/><Relationship Id="rId14" Type="http://schemas.openxmlformats.org/officeDocument/2006/relationships/font" Target="fonts/NunitoSemiBold-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8baa7d0c19_0_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8baa7d0c19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baa7d0c1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baa7d0c1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baa7d0c19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baa7d0c19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baa7d0c1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baa7d0c1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baa7d0c1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baa7d0c1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Unified View of Agent</a:t>
            </a:r>
            <a:endParaRPr/>
          </a:p>
        </p:txBody>
      </p:sp>
      <p:sp>
        <p:nvSpPr>
          <p:cNvPr id="215" name="Google Shape;215;p32"/>
          <p:cNvSpPr txBox="1"/>
          <p:nvPr>
            <p:ph idx="1" type="subTitle"/>
          </p:nvPr>
        </p:nvSpPr>
        <p:spPr>
          <a:xfrm>
            <a:off x="4932468"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Delivery Plan</a:t>
            </a:r>
            <a:endParaRPr/>
          </a:p>
          <a:p>
            <a:pPr indent="0" lvl="0" marL="0" rtl="0" algn="l">
              <a:lnSpc>
                <a:spcPct val="90000"/>
              </a:lnSpc>
              <a:spcBef>
                <a:spcPts val="0"/>
              </a:spcBef>
              <a:spcAft>
                <a:spcPts val="0"/>
              </a:spcAft>
              <a:buClr>
                <a:schemeClr val="dk1"/>
              </a:buClr>
              <a:buSzPts val="1800"/>
              <a:buNone/>
            </a:pPr>
            <a:r>
              <a:t/>
            </a:r>
            <a:endParaRPr/>
          </a:p>
          <a:p>
            <a:pPr indent="0" lvl="0" marL="0" rtl="0" algn="l">
              <a:lnSpc>
                <a:spcPct val="90000"/>
              </a:lnSpc>
              <a:spcBef>
                <a:spcPts val="0"/>
              </a:spcBef>
              <a:spcAft>
                <a:spcPts val="0"/>
              </a:spcAft>
              <a:buClr>
                <a:schemeClr val="dk1"/>
              </a:buClr>
              <a:buSzPts val="1800"/>
              <a:buNone/>
            </a:pPr>
            <a:r>
              <a:rPr lang="en"/>
              <a:t>06</a:t>
            </a:r>
            <a:r>
              <a:rPr lang="en"/>
              <a:t>/07/2020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Plan</a:t>
            </a:r>
            <a:endParaRPr/>
          </a:p>
        </p:txBody>
      </p:sp>
      <p:sp>
        <p:nvSpPr>
          <p:cNvPr id="221" name="Google Shape;221;p33"/>
          <p:cNvSpPr txBox="1"/>
          <p:nvPr/>
        </p:nvSpPr>
        <p:spPr>
          <a:xfrm>
            <a:off x="6774325" y="1203750"/>
            <a:ext cx="19401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emiBold"/>
                <a:ea typeface="Nunito SemiBold"/>
                <a:cs typeface="Nunito SemiBold"/>
                <a:sym typeface="Nunito SemiBold"/>
              </a:rPr>
              <a:t>Data Migration Phase</a:t>
            </a:r>
            <a:endParaRPr>
              <a:latin typeface="Nunito SemiBold"/>
              <a:ea typeface="Nunito SemiBold"/>
              <a:cs typeface="Nunito SemiBold"/>
              <a:sym typeface="Nunito SemiBold"/>
            </a:endParaRPr>
          </a:p>
        </p:txBody>
      </p:sp>
      <p:pic>
        <p:nvPicPr>
          <p:cNvPr id="222" name="Google Shape;222;p33"/>
          <p:cNvPicPr preferRelativeResize="0"/>
          <p:nvPr/>
        </p:nvPicPr>
        <p:blipFill>
          <a:blip r:embed="rId3">
            <a:alphaModFix/>
          </a:blip>
          <a:stretch>
            <a:fillRect/>
          </a:stretch>
        </p:blipFill>
        <p:spPr>
          <a:xfrm>
            <a:off x="291375" y="942700"/>
            <a:ext cx="5867400" cy="1533525"/>
          </a:xfrm>
          <a:prstGeom prst="rect">
            <a:avLst/>
          </a:prstGeom>
          <a:noFill/>
          <a:ln>
            <a:noFill/>
          </a:ln>
        </p:spPr>
      </p:pic>
      <p:pic>
        <p:nvPicPr>
          <p:cNvPr id="223" name="Google Shape;223;p33"/>
          <p:cNvPicPr preferRelativeResize="0"/>
          <p:nvPr/>
        </p:nvPicPr>
        <p:blipFill>
          <a:blip r:embed="rId4">
            <a:alphaModFix/>
          </a:blip>
          <a:stretch>
            <a:fillRect/>
          </a:stretch>
        </p:blipFill>
        <p:spPr>
          <a:xfrm>
            <a:off x="3241474" y="1927025"/>
            <a:ext cx="5813225" cy="2799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p:nvPr/>
        </p:nvSpPr>
        <p:spPr>
          <a:xfrm>
            <a:off x="245550" y="1027200"/>
            <a:ext cx="8652900" cy="2179200"/>
          </a:xfrm>
          <a:prstGeom prst="rect">
            <a:avLst/>
          </a:prstGeom>
          <a:solidFill>
            <a:srgbClr val="F3F3F3">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Plan</a:t>
            </a:r>
            <a:r>
              <a:rPr lang="en"/>
              <a:t>(..continued)</a:t>
            </a:r>
            <a:endParaRPr/>
          </a:p>
        </p:txBody>
      </p:sp>
      <p:sp>
        <p:nvSpPr>
          <p:cNvPr id="230" name="Google Shape;230;p34"/>
          <p:cNvSpPr txBox="1"/>
          <p:nvPr/>
        </p:nvSpPr>
        <p:spPr>
          <a:xfrm>
            <a:off x="503625" y="1885959"/>
            <a:ext cx="21870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emiBold"/>
                <a:ea typeface="Nunito SemiBold"/>
                <a:cs typeface="Nunito SemiBold"/>
                <a:sym typeface="Nunito SemiBold"/>
              </a:rPr>
              <a:t>Ongoing Management Requirements</a:t>
            </a:r>
            <a:endParaRPr>
              <a:latin typeface="Nunito SemiBold"/>
              <a:ea typeface="Nunito SemiBold"/>
              <a:cs typeface="Nunito SemiBold"/>
              <a:sym typeface="Nunito SemiBold"/>
            </a:endParaRPr>
          </a:p>
        </p:txBody>
      </p:sp>
      <p:pic>
        <p:nvPicPr>
          <p:cNvPr id="231" name="Google Shape;231;p34"/>
          <p:cNvPicPr preferRelativeResize="0"/>
          <p:nvPr/>
        </p:nvPicPr>
        <p:blipFill>
          <a:blip r:embed="rId3">
            <a:alphaModFix/>
          </a:blip>
          <a:stretch>
            <a:fillRect/>
          </a:stretch>
        </p:blipFill>
        <p:spPr>
          <a:xfrm>
            <a:off x="2759675" y="1205088"/>
            <a:ext cx="5819775" cy="181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Plan(..continued)</a:t>
            </a:r>
            <a:endParaRPr/>
          </a:p>
        </p:txBody>
      </p:sp>
      <p:sp>
        <p:nvSpPr>
          <p:cNvPr id="237" name="Google Shape;237;p35"/>
          <p:cNvSpPr/>
          <p:nvPr/>
        </p:nvSpPr>
        <p:spPr>
          <a:xfrm>
            <a:off x="729775" y="882400"/>
            <a:ext cx="7899900" cy="2310600"/>
          </a:xfrm>
          <a:prstGeom prst="rect">
            <a:avLst/>
          </a:prstGeom>
          <a:solidFill>
            <a:srgbClr val="F3F3F3">
              <a:alpha val="670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8" name="Google Shape;238;p35"/>
          <p:cNvSpPr txBox="1"/>
          <p:nvPr/>
        </p:nvSpPr>
        <p:spPr>
          <a:xfrm>
            <a:off x="876900" y="934650"/>
            <a:ext cx="1650300" cy="5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emiBold"/>
                <a:ea typeface="Nunito SemiBold"/>
                <a:cs typeface="Nunito SemiBold"/>
                <a:sym typeface="Nunito SemiBold"/>
              </a:rPr>
              <a:t>Deployment Requirements</a:t>
            </a:r>
            <a:endParaRPr>
              <a:latin typeface="Nunito SemiBold"/>
              <a:ea typeface="Nunito SemiBold"/>
              <a:cs typeface="Nunito SemiBold"/>
              <a:sym typeface="Nunito SemiBold"/>
            </a:endParaRPr>
          </a:p>
        </p:txBody>
      </p:sp>
      <p:pic>
        <p:nvPicPr>
          <p:cNvPr id="239" name="Google Shape;239;p35"/>
          <p:cNvPicPr preferRelativeResize="0"/>
          <p:nvPr/>
        </p:nvPicPr>
        <p:blipFill>
          <a:blip r:embed="rId3">
            <a:alphaModFix/>
          </a:blip>
          <a:stretch>
            <a:fillRect/>
          </a:stretch>
        </p:blipFill>
        <p:spPr>
          <a:xfrm>
            <a:off x="2072800" y="1515738"/>
            <a:ext cx="5821576" cy="116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Plan(..continued)</a:t>
            </a:r>
            <a:endParaRPr/>
          </a:p>
        </p:txBody>
      </p:sp>
      <p:sp>
        <p:nvSpPr>
          <p:cNvPr id="245" name="Google Shape;245;p36"/>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Future Work:</a:t>
            </a:r>
            <a:endParaRPr/>
          </a:p>
          <a:p>
            <a:pPr indent="-361950" lvl="0" marL="457200" rtl="0" algn="l">
              <a:spcBef>
                <a:spcPts val="800"/>
              </a:spcBef>
              <a:spcAft>
                <a:spcPts val="0"/>
              </a:spcAft>
              <a:buSzPts val="2100"/>
              <a:buAutoNum type="arabicPeriod"/>
            </a:pPr>
            <a:r>
              <a:rPr lang="en"/>
              <a:t>Field App for Agent Network team to capture new opportunities.</a:t>
            </a:r>
            <a:endParaRPr/>
          </a:p>
          <a:p>
            <a:pPr indent="-361950" lvl="0" marL="457200" rtl="0" algn="l">
              <a:spcBef>
                <a:spcPts val="0"/>
              </a:spcBef>
              <a:spcAft>
                <a:spcPts val="0"/>
              </a:spcAft>
              <a:buSzPts val="2100"/>
              <a:buAutoNum type="arabicPeriod"/>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